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8" r:id="rId4"/>
    <p:sldId id="269" r:id="rId5"/>
    <p:sldId id="281" r:id="rId6"/>
    <p:sldId id="270" r:id="rId7"/>
    <p:sldId id="283" r:id="rId8"/>
    <p:sldId id="272" r:id="rId9"/>
    <p:sldId id="273" r:id="rId10"/>
    <p:sldId id="275" r:id="rId11"/>
    <p:sldId id="271" r:id="rId12"/>
    <p:sldId id="282" r:id="rId13"/>
    <p:sldId id="256" r:id="rId14"/>
    <p:sldId id="257" r:id="rId15"/>
    <p:sldId id="258" r:id="rId16"/>
    <p:sldId id="260" r:id="rId17"/>
    <p:sldId id="261" r:id="rId18"/>
    <p:sldId id="266" r:id="rId19"/>
    <p:sldId id="267" r:id="rId20"/>
    <p:sldId id="265" r:id="rId21"/>
    <p:sldId id="277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27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iddiquee1211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88110166108214CAE1XMX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90600"/>
            <a:ext cx="4267200" cy="5060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990600"/>
            <a:ext cx="60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</a:rPr>
              <a:t>Welcome</a:t>
            </a:r>
          </a:p>
          <a:p>
            <a:endParaRPr lang="en-US" sz="44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-Ne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4" y="304800"/>
            <a:ext cx="854545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304800"/>
            <a:ext cx="8229600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 the following affirmative sentences into negatives.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simple present tense, we make negative forms by putting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‘not’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after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‘do’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‘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does’.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Note that ‘do’ is used when the subject is a plural noun or pronoun. The first person pronoun ‘I’ also takes the verb ‘do’. ‘Does’ is used when the subject is a singular noun or pronoun.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simple past tense, we make negatives by putting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‘did not’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before the base form of the verb.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sister lives with my parents.</a:t>
            </a:r>
            <a:r>
              <a:rPr lang="en-US" sz="2400" dirty="0" smtClean="0"/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know the answer.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I want to leave now.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My mother works at a bank.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Supriya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sings really well.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 Martin gets along with his brother-in-law.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 The boy killed the spider with his shoe.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  She recognized him at once.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  He apologized for his conduct.</a:t>
            </a:r>
            <a:r>
              <a:rPr lang="en-US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762000"/>
            <a:ext cx="8534400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Answers 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My sister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 not live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my parents.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I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not know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answer.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I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not want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leave now.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My mother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 not work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a bank.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Supriya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 not sing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very well.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Martin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 not get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along with his brother-in-law.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The boy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did not kill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spider with his shoe.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She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did not recognize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him at once.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did not apologize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his conduct.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457200"/>
          <a:ext cx="84582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Affirmative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Only/Alone (person)</a:t>
                      </a: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Allah can help us.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None but</a:t>
                      </a: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None but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Allah can help us.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(things)</a:t>
                      </a: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the pen is for you.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Nothing but</a:t>
                      </a:r>
                    </a:p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Nothing but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 pen 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is for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you.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Only (number/mea-</a:t>
                      </a:r>
                    </a:p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surement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need 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ten taka .</a:t>
                      </a: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Not more than/ 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Not less than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need 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more/less than 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ten taka.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143000"/>
          <a:ext cx="8610600" cy="474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744"/>
                <a:gridCol w="4461856"/>
              </a:tblGrid>
              <a:tr h="6615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Affirmative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16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Must/can/ have to/has to/</a:t>
                      </a:r>
                    </a:p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Need to/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to</a:t>
                      </a:r>
                    </a:p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Imran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do 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Can not but/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could not but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+ V1/can not help +V-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Imran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 not but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do it.</a:t>
                      </a:r>
                    </a:p>
                  </a:txBody>
                  <a:tcPr/>
                </a:tc>
              </a:tr>
              <a:tr h="94007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Both… and …/and/besides</a:t>
                      </a:r>
                    </a:p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Both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Kanon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kakon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can do 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Not only… but also</a:t>
                      </a:r>
                    </a:p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only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Kanon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but also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kakon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can do it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557121"/>
          <a:ext cx="9144000" cy="742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863"/>
                <a:gridCol w="4966137"/>
              </a:tblGrid>
              <a:tr h="5651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Affirmative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945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Every+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Noun+V+O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Every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mother loves her child.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There is no… but</a:t>
                      </a:r>
                    </a:p>
                    <a:p>
                      <a:pPr marL="514350" indent="-5143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There is no…who +negative</a:t>
                      </a:r>
                    </a:p>
                    <a:p>
                      <a:pPr marL="514350" indent="-5143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No…+ opposite verb</a:t>
                      </a:r>
                    </a:p>
                    <a:p>
                      <a:pPr marL="514350" indent="-514350">
                        <a:buFont typeface="Arial" pitchFamily="34" charset="0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 is no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mother but loves</a:t>
                      </a:r>
                    </a:p>
                    <a:p>
                      <a:pPr marL="514350" indent="-514350">
                        <a:buFont typeface="Arial" pitchFamily="34" charset="0"/>
                        <a:buNone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Her child.</a:t>
                      </a:r>
                    </a:p>
                  </a:txBody>
                  <a:tcPr/>
                </a:tc>
              </a:tr>
              <a:tr h="143610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Every/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All+Noun+be+adj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men are mortal.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No+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noun+be+adj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– opposite word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man is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mortal.</a:t>
                      </a:r>
                    </a:p>
                  </a:txBody>
                  <a:tcPr/>
                </a:tc>
              </a:tr>
              <a:tr h="300438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As soon as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(both clauses- past Indefinite)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soon as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 entered the classroom,</a:t>
                      </a: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the bell rang.</a:t>
                      </a: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No sooner had…than…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Scarcely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had… when…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Hardly had… when…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sooner had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 entered the classroom 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bell rang. 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62000"/>
          <a:ext cx="8610600" cy="5245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744"/>
                <a:gridCol w="4461856"/>
              </a:tblGrid>
              <a:tr h="6615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Affirmative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1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Too..(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adj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/adv) + to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v</a:t>
                      </a:r>
                    </a:p>
                    <a:p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He is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weak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walk.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So..(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adj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/adv) + that + 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+can’t/couldn’t+V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 is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weak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that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 </a:t>
                      </a:r>
                      <a:r>
                        <a:rPr lang="en-US" sz="2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can’t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walk.</a:t>
                      </a:r>
                    </a:p>
                  </a:txBody>
                  <a:tcPr/>
                </a:tc>
              </a:tr>
              <a:tr h="9400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Sometimes</a:t>
                      </a: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poor are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sometimes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happy.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not/don’t/doesn’t/didn’t 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poor are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always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happy.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757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Universal truth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sun rises in the east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Negative- Interrogative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Doesn’t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the sun rise in the east?</a:t>
                      </a: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990600"/>
          <a:ext cx="8610600" cy="505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744"/>
                <a:gridCol w="4461856"/>
              </a:tblGrid>
              <a:tr h="6615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Affirmative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586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last time/ for good/</a:t>
                      </a:r>
                    </a:p>
                    <a:p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For ever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 have come here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the last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Never again shall</a:t>
                      </a: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Never again shall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I come here.</a:t>
                      </a:r>
                    </a:p>
                  </a:txBody>
                  <a:tcPr/>
                </a:tc>
              </a:tr>
              <a:tr h="9400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 have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few</a:t>
                      </a: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 have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a few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friends.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757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Comparative/ superlative degree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 is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better than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any other boy.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Positive degree</a:t>
                      </a:r>
                    </a:p>
                    <a:p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other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boy is as good as he.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09255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Change the following sentences into  ‘Negative’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7920758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 working hard, they can improve their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condition.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They are always sincere to their duties.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She was a very hardworking and responsible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loanee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Everybody wants friends.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Books are our real friends in our life.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Nazneen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belongs to a small family.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57200"/>
            <a:ext cx="2971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 WORK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AIR WORK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2362200" cy="15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1345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Transform the sentences into  ‘Affirmative.’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219200"/>
            <a:ext cx="7293984" cy="50167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None but the  fool will say so.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Jim was never late.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You can not help going there.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 did not find many people there.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 sooner had I reached the college than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bell rang.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There is no mother but loves her child.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 one will deny his courage.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Smoking is not only a dangerous habit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but also a bad one.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609600" cy="5257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ROUP 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ROUP 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524000"/>
            <a:ext cx="2048585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8077200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Md. Abu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Siddiquee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Senior Assistant Teacher (English)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Jagarani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M. L Girls’ High School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Newashi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Nageswari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Kurigram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siddiquee1211@gmail.com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Contact No. 01743943113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685800"/>
            <a:ext cx="518975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IDENTITY  OF  TEACHER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IMG_20151101_112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33400"/>
            <a:ext cx="2362200" cy="261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934200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ASSESSMENT  OF  LEARNING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7441845" cy="550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Change the sentences into  ‘Negative’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Tea is a popular drink.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His wife Catherine loves gardening.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 must be grateful and kind to the cow.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 passed his early life in sorrows.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Everybody must be conscious  of health.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They are honest and pious.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soon as he saw the police, he ran away.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The beggar was too poor to lead a hand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mouth.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Everybody wishes to be happy in life.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ic-03_237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066800"/>
            <a:ext cx="1219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-96Ag_A38xXMUGWO6WeD4f0dR7z5ypN4aQLDAexVEJKiiYiGXMoy5X-5QbjzDsuSXI=w1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8600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81000"/>
            <a:ext cx="3636252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286000"/>
            <a:ext cx="642355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Transform the following sentences: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048000"/>
            <a:ext cx="7220823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Jerry was not a dishonest boy.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 will always remember this day.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first he only treated animals.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You cannot help going there.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 man is free from error.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 acted wisely.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 is fit for the post.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rose-gif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952"/>
            <a:ext cx="6324600" cy="555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thankyou8675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3009900" cy="200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14400"/>
            <a:ext cx="55878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IDENTITY  OF  LESSON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057400"/>
            <a:ext cx="5410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Subject: English 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Subject Code: 108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 :  8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Present Ss:----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Total Ss:----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Duration: 50 Minutes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Date:--/--/20--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71800"/>
            <a:ext cx="2667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480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Look at the sentences;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650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669747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Mr.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Chowdhury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an honest man.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029200" y="2286000"/>
            <a:ext cx="762000" cy="6096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76608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Mr.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Chowdhury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not a dishonest man.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810000"/>
            <a:ext cx="543289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He was an educated person.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029200" y="4343400"/>
            <a:ext cx="762000" cy="6096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4953000"/>
            <a:ext cx="632737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He was not an uneducated person.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howdhurySamso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2133600" cy="257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43000"/>
            <a:ext cx="5715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Every mother loves her child.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33800" y="1828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7086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There is no mother but loves her child.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657600"/>
            <a:ext cx="468089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Only Allah can help us.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562600" y="4267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4953000"/>
            <a:ext cx="527721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None but Allah can help us.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PRAYING 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5" y="3581400"/>
            <a:ext cx="2798581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ot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161894"/>
            <a:ext cx="2743200" cy="250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9193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The lesson you’ll learn today 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76962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Transformation of  sentences  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Affirmative to Negative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00837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 OUTCOMES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the end of the lesson, students will be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able to …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identify affirmative and negative sentences.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change and write them according to rules.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696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Transformation means the structural change of a sentence  without  changing  the meaning  of the sentence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 descr="Aff-Ne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147733" cy="2895600"/>
          </a:xfrm>
          <a:prstGeom prst="rect">
            <a:avLst/>
          </a:prstGeom>
        </p:spPr>
      </p:pic>
      <p:pic>
        <p:nvPicPr>
          <p:cNvPr id="4" name="Picture 3" descr="Aff-Neg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8999"/>
            <a:ext cx="38100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f- Ne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868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tock-photo-mymensingh-bangladesh-january-young-bangladeshi-boy-standing-outdoors-at-the-riverside-548885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57400"/>
            <a:ext cx="2057400" cy="1605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IVIDUAL 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276600"/>
            <a:ext cx="2082800" cy="156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s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038600"/>
            <a:ext cx="2046854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1169</Words>
  <Application>Microsoft Office PowerPoint</Application>
  <PresentationFormat>On-screen Show (4:3)</PresentationFormat>
  <Paragraphs>188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210</cp:revision>
  <dcterms:created xsi:type="dcterms:W3CDTF">2006-08-16T00:00:00Z</dcterms:created>
  <dcterms:modified xsi:type="dcterms:W3CDTF">2017-09-28T06:18:17Z</dcterms:modified>
</cp:coreProperties>
</file>